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9" r:id="rId3"/>
    <p:sldId id="310" r:id="rId4"/>
    <p:sldId id="278" r:id="rId5"/>
    <p:sldId id="279" r:id="rId6"/>
    <p:sldId id="285" r:id="rId7"/>
    <p:sldId id="286" r:id="rId8"/>
    <p:sldId id="287" r:id="rId9"/>
    <p:sldId id="288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5" r:id="rId22"/>
    <p:sldId id="306" r:id="rId23"/>
    <p:sldId id="307" r:id="rId24"/>
    <p:sldId id="308" r:id="rId25"/>
    <p:sldId id="313" r:id="rId26"/>
    <p:sldId id="314" r:id="rId27"/>
    <p:sldId id="31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" y="306"/>
      </p:cViewPr>
      <p:guideLst>
        <p:guide orient="horz" pos="4320"/>
        <p:guide pos="7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D60D-6DF5-49BA-A713-40B14C25F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ED573-BF36-4FD7-B597-B2A8FEC41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17DF8-4030-494D-B4F0-46288BF0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354-7B2B-4FF3-B6FC-9A088292FA2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FE82-552A-4BAC-AB63-8C92E534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211E5-645E-452E-9D67-BAC3EF8E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1D52-3248-410D-9C97-A50C6969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7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1643-1135-4E9E-A74B-8D44F0D4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A8CF8-23E7-4FDC-90D1-A607E3772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24015-43AC-4751-99AB-9D435D85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354-7B2B-4FF3-B6FC-9A088292FA2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768D0-AF5F-4B88-9F5D-7660F1AB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25CC7-EE92-418C-AF74-1B4DE650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1D52-3248-410D-9C97-A50C6969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4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0514C-FD1D-4CFA-8128-9032B199D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24369-AE97-4DE4-9569-3E2CFB86E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39216-2672-4F63-BE99-B1AAD3AC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354-7B2B-4FF3-B6FC-9A088292FA2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B4A81-255C-4E62-B797-31F67D1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9F5E7-40D0-45EF-AD99-CA570FE0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1D52-3248-410D-9C97-A50C6969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0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A649-F7CD-4CCE-BEB3-E73431FB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48F2-49A0-4AC7-9A8B-26E6AAE0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30346-EACA-4DA8-B099-F0D1C9D8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354-7B2B-4FF3-B6FC-9A088292FA2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0CEC8-23AC-4A6E-AF70-2E743DBB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B90B3-09B9-4F78-9DC7-D667D4BC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1D52-3248-410D-9C97-A50C6969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7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A136-D83A-41E4-B9BE-6F8FC817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75D31-53BF-46EB-9A36-C56A791E1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7E4E9-5759-489B-9A90-4AE5BF34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354-7B2B-4FF3-B6FC-9A088292FA2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DE80-7C44-4AC8-8073-3BE68980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249BE-2DBC-41AE-A0BA-69C0D1A4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1D52-3248-410D-9C97-A50C6969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1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FD75-35DE-4EBB-9847-8383A960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2294-74D8-41CF-863B-737193ACB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5FDCB-A93F-4E52-8CA7-A3EFD1C53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A5373-FF77-4A52-90C3-59C0FC25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354-7B2B-4FF3-B6FC-9A088292FA2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FEFF6-DAB6-4BDC-85F9-C87CB83B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B167B-A789-4C51-ADEA-2A22692F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1D52-3248-410D-9C97-A50C6969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4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8978-754C-4A1F-94E7-37AE01AF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48940-BB69-475B-8A68-86CEBE7AA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94B03-842E-42F7-826A-6141FBD43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206CC-2301-468C-9409-25D267794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952AB-59FC-44D2-A779-AD0DED743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6B46D-14EC-4854-AE89-5B659203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354-7B2B-4FF3-B6FC-9A088292FA2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6EF7C-2A64-4504-B4A2-0793A9DB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2EDBB-188F-41EE-B415-B364A454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1D52-3248-410D-9C97-A50C6969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2161-7411-4C12-905E-B9B6E0CD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EB503-187B-4D1F-907D-D8BC6A99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354-7B2B-4FF3-B6FC-9A088292FA2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50371-6A04-4081-BDA4-F096DD52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C2C74-A9D5-490A-8A13-1E6FCA50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1D52-3248-410D-9C97-A50C6969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B60F7-B3DF-4BE8-B717-58513D95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354-7B2B-4FF3-B6FC-9A088292FA2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48917-9A2E-41FB-BBD5-88A2461D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14B3A-5BE2-48CC-A175-4953C87E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1D52-3248-410D-9C97-A50C6969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0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358A2-C8EE-44D2-85EB-409F79A1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D376-50B6-4120-AA85-E6A0BEF3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EF070-62C4-440E-A427-2F6615266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414E0-BC63-4482-A994-5AD56F92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354-7B2B-4FF3-B6FC-9A088292FA2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4D431-5DF8-4D9C-A96D-4B5C8227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9C16B-EFAA-407B-A7CF-9411EB7E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1D52-3248-410D-9C97-A50C6969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1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18A7-CEC0-4041-ABD1-6DBCA0C9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321C14-7DB0-4CB4-B55E-A4B5C29FF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3EF57-CEA5-459B-A0D6-BF5B647B2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A3908-B468-486A-BAED-F574B1C1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354-7B2B-4FF3-B6FC-9A088292FA2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3B653-6F54-4296-95C8-AC78A362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D1214-91AE-4A93-BB29-EF0B5792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1D52-3248-410D-9C97-A50C6969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FFFF1-F05E-4409-A0ED-3E720193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D3FC-C1C4-4002-B2EE-8D23DBF2C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3E0DF-1CB2-4339-ADE8-E21F67434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E354-7B2B-4FF3-B6FC-9A088292FA2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7C6F5-EB69-49D3-9DDD-6A95FF832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94837-DEF8-4040-94DC-96D5ECFF2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1D52-3248-410D-9C97-A50C6969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9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10401A-DDE3-4EE5-B238-D63ECBE381E6}"/>
              </a:ext>
            </a:extLst>
          </p:cNvPr>
          <p:cNvSpPr/>
          <p:nvPr/>
        </p:nvSpPr>
        <p:spPr>
          <a:xfrm>
            <a:off x="4599672" y="5195849"/>
            <a:ext cx="76551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Papyrus" panose="03070502060502030205" pitchFamily="66" charset="0"/>
              </a:rPr>
              <a:t>English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4A16A-D3C7-44AC-9B5A-12751F681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t="27429" r="27383"/>
          <a:stretch/>
        </p:blipFill>
        <p:spPr>
          <a:xfrm>
            <a:off x="6613915" y="616368"/>
            <a:ext cx="3626666" cy="43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9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4C529-65AE-402E-B5D4-796228DEE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" t="27196" r="50206" b="8808"/>
          <a:stretch/>
        </p:blipFill>
        <p:spPr>
          <a:xfrm>
            <a:off x="-52735" y="0"/>
            <a:ext cx="9020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70EC5-0ACD-4136-965B-E4B6C4E14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" t="26874" r="50575" b="18267"/>
          <a:stretch/>
        </p:blipFill>
        <p:spPr>
          <a:xfrm>
            <a:off x="0" y="0"/>
            <a:ext cx="8590208" cy="57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0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B91C1-585E-4E77-AB8E-25524E8D9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" t="19264" r="50561" b="17822"/>
          <a:stretch/>
        </p:blipFill>
        <p:spPr>
          <a:xfrm>
            <a:off x="-1" y="0"/>
            <a:ext cx="8277013" cy="62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2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B0C677-6E11-481A-B218-84D582779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" t="19444" r="50114" b="15298"/>
          <a:stretch/>
        </p:blipFill>
        <p:spPr>
          <a:xfrm>
            <a:off x="-24630" y="-1"/>
            <a:ext cx="8170607" cy="62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0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A1357-CD9A-4192-AD35-04102D8FB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" t="21969" r="50648" b="14397"/>
          <a:stretch/>
        </p:blipFill>
        <p:spPr>
          <a:xfrm>
            <a:off x="0" y="0"/>
            <a:ext cx="7920508" cy="59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8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C0D24-D53C-4471-AE4E-E7D2BCF5C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" t="18723" r="50601" b="19265"/>
          <a:stretch/>
        </p:blipFill>
        <p:spPr>
          <a:xfrm>
            <a:off x="0" y="0"/>
            <a:ext cx="7571346" cy="55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1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AA084-F630-4963-8E96-4ABCE4B72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" t="19083" r="51074" b="17823"/>
          <a:stretch/>
        </p:blipFill>
        <p:spPr>
          <a:xfrm>
            <a:off x="0" y="0"/>
            <a:ext cx="7666148" cy="58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19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BAE56-EF97-4230-88AB-06C9E9A04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" t="19805" r="50432" b="16740"/>
          <a:stretch/>
        </p:blipFill>
        <p:spPr>
          <a:xfrm>
            <a:off x="0" y="0"/>
            <a:ext cx="7466738" cy="56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3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F4671-1227-4755-AA21-76C1B1BC9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" t="21428" r="50453" b="15659"/>
          <a:stretch/>
        </p:blipFill>
        <p:spPr>
          <a:xfrm>
            <a:off x="-1" y="-1"/>
            <a:ext cx="7493079" cy="5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30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216AE-FD64-4CFD-893B-057C4ACA0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" t="18543" r="50517" b="19445"/>
          <a:stretch/>
        </p:blipFill>
        <p:spPr>
          <a:xfrm>
            <a:off x="1" y="0"/>
            <a:ext cx="7610330" cy="56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1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DB2E3-1DE1-4196-B06D-2D2A1E429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" t="18904" r="49989" b="6466"/>
          <a:stretch/>
        </p:blipFill>
        <p:spPr>
          <a:xfrm>
            <a:off x="1" y="0"/>
            <a:ext cx="795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4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FE7A9-3896-4F82-819C-826692475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9" t="18723" r="50466" b="18003"/>
          <a:stretch/>
        </p:blipFill>
        <p:spPr>
          <a:xfrm>
            <a:off x="1" y="0"/>
            <a:ext cx="7500990" cy="5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82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4DCE5-5919-4456-AC00-042E4AA46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1" t="19806" r="50514" b="17461"/>
          <a:stretch/>
        </p:blipFill>
        <p:spPr>
          <a:xfrm>
            <a:off x="1" y="0"/>
            <a:ext cx="7644952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4ABE9-5985-4C8E-A1C8-3FC07AA65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" t="21067" r="50589" b="16199"/>
          <a:stretch/>
        </p:blipFill>
        <p:spPr>
          <a:xfrm>
            <a:off x="0" y="0"/>
            <a:ext cx="7303159" cy="54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11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DD74E-D874-4A25-836F-047C8DFA2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" t="18543" r="50540" b="19985"/>
          <a:stretch/>
        </p:blipFill>
        <p:spPr>
          <a:xfrm>
            <a:off x="-1" y="0"/>
            <a:ext cx="7444773" cy="5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84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4D4BF-9297-4E9D-9BC9-EF9C5FB68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" t="30621" r="50555" b="6465"/>
          <a:stretch/>
        </p:blipFill>
        <p:spPr>
          <a:xfrm>
            <a:off x="0" y="0"/>
            <a:ext cx="7424016" cy="55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60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D22C-46A4-4DA2-9C9B-80E50CB2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FA7C-D29F-44BE-B661-124AABB8E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84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590B-F43F-46AB-808A-E7D552AB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7F21-E8D7-4227-99F8-4FA24F6B0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56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CF7BCF-05AC-46A2-A105-551FCD9DCE1D}"/>
              </a:ext>
            </a:extLst>
          </p:cNvPr>
          <p:cNvSpPr txBox="1"/>
          <p:nvPr/>
        </p:nvSpPr>
        <p:spPr>
          <a:xfrm>
            <a:off x="3049073" y="3109054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https://bibleforchildren.org/PDFs/english/Noah_and_the_Great_Flood_English.pdf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C15E5-77BA-4147-8C5B-500E62289B76}"/>
              </a:ext>
            </a:extLst>
          </p:cNvPr>
          <p:cNvSpPr txBox="1"/>
          <p:nvPr/>
        </p:nvSpPr>
        <p:spPr>
          <a:xfrm>
            <a:off x="3044781" y="4023454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https://bibleforchildren.org/PDFs/tagalog/Noah_and_the_Great_Flood_Tagalog.pdf</a:t>
            </a:r>
          </a:p>
        </p:txBody>
      </p:sp>
    </p:spTree>
    <p:extLst>
      <p:ext uri="{BB962C8B-B14F-4D97-AF65-F5344CB8AC3E}">
        <p14:creationId xmlns:p14="http://schemas.microsoft.com/office/powerpoint/2010/main" val="160283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C2BEB-E964-4E3E-8F9B-AD07BE5E9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" t="19625" r="50582" b="17101"/>
          <a:stretch/>
        </p:blipFill>
        <p:spPr>
          <a:xfrm>
            <a:off x="10563" y="-1"/>
            <a:ext cx="7975998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6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BF77B-B878-4AA4-855B-078D895B5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" t="19265" r="50864" b="8627"/>
          <a:stretch/>
        </p:blipFill>
        <p:spPr>
          <a:xfrm>
            <a:off x="0" y="0"/>
            <a:ext cx="8191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8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FF13B7-B3A0-4090-9358-9F84FF95F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" t="18723" r="50930" b="8809"/>
          <a:stretch/>
        </p:blipFill>
        <p:spPr>
          <a:xfrm>
            <a:off x="0" y="12526"/>
            <a:ext cx="8108285" cy="68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4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BEC393-4C6A-4115-B8AB-F229B6E13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" t="18543" r="50877" b="8808"/>
          <a:stretch/>
        </p:blipFill>
        <p:spPr>
          <a:xfrm>
            <a:off x="-4271" y="0"/>
            <a:ext cx="8111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5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832642-E205-40B8-AB60-126627784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" t="18543" r="51250" b="18904"/>
          <a:stretch/>
        </p:blipFill>
        <p:spPr>
          <a:xfrm>
            <a:off x="-5968" y="-14155"/>
            <a:ext cx="9109999" cy="68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4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AD751-F792-46D9-8CE3-7477214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" t="19444" r="50571" b="17311"/>
          <a:stretch/>
        </p:blipFill>
        <p:spPr>
          <a:xfrm>
            <a:off x="0" y="0"/>
            <a:ext cx="9092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0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AD35E-5E9A-4063-9C3D-41FEE2E81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" t="21067" r="50405" b="16380"/>
          <a:stretch/>
        </p:blipFill>
        <p:spPr>
          <a:xfrm>
            <a:off x="-43280" y="0"/>
            <a:ext cx="9221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1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Papyrus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RW Nelson</dc:creator>
  <cp:lastModifiedBy>RW Nelson</cp:lastModifiedBy>
  <cp:revision>358</cp:revision>
  <dcterms:created xsi:type="dcterms:W3CDTF">2020-06-23T13:30:07Z</dcterms:created>
  <dcterms:modified xsi:type="dcterms:W3CDTF">2021-03-02T13:45:25Z</dcterms:modified>
</cp:coreProperties>
</file>